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FF"/>
    <a:srgbClr val="FFCCFF"/>
    <a:srgbClr val="00CC66"/>
    <a:srgbClr val="0000FF"/>
    <a:srgbClr val="FF00FF"/>
    <a:srgbClr val="FFCCCC"/>
    <a:srgbClr val="66FF33"/>
    <a:srgbClr val="FFCC66"/>
    <a:srgbClr val="66FF66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8" d="100"/>
          <a:sy n="48" d="100"/>
        </p:scale>
        <p:origin x="1800" y="4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85B67-7555-4F75-BE7A-B0F6EFE78178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540DA-C486-4C00-87E1-76EF6A85C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29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40DA-C486-4C00-87E1-76EF6A85CA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165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174914"/>
              </p:ext>
            </p:extLst>
          </p:nvPr>
        </p:nvGraphicFramePr>
        <p:xfrm>
          <a:off x="0" y="1066801"/>
          <a:ext cx="9144000" cy="649224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101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20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81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1">
                  <a:extLst>
                    <a:ext uri="{9D8B030D-6E8A-4147-A177-3AD203B41FA5}">
                      <a16:colId xmlns:a16="http://schemas.microsoft.com/office/drawing/2014/main" val="1122545458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960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endParaRPr lang="en-US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1400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MẶN</a:t>
                      </a:r>
                      <a:endParaRPr lang="en-US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TRÁNG</a:t>
                      </a:r>
                      <a:r>
                        <a:rPr lang="en-US" sz="1400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MIỆNG</a:t>
                      </a:r>
                      <a:endParaRPr lang="en-US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</a:t>
                      </a:r>
                      <a:endParaRPr lang="en-US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2039">
                <a:tc>
                  <a:txBody>
                    <a:bodyPr/>
                    <a:lstStyle/>
                    <a:p>
                      <a:pPr algn="ctr"/>
                      <a:r>
                        <a:rPr lang="vi-VN" sz="1400" b="1" kern="1200" dirty="0" smtClean="0">
                          <a:solidFill>
                            <a:srgbClr val="CC00FF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HAI</a:t>
                      </a:r>
                      <a:endParaRPr lang="en-US" sz="1400" b="1" kern="1200" dirty="0">
                        <a:solidFill>
                          <a:srgbClr val="CC00FF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</a:t>
                      </a:r>
                      <a:r>
                        <a:rPr kumimoji="0" lang="vi-VN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/1</a:t>
                      </a: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/2022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tươi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nấm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hầm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đông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cô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Lê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Hàn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Quốc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rốt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Miến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răm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tây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Meta care Eco 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973712"/>
                  </a:ext>
                </a:extLst>
              </a:tr>
              <a:tr h="944879">
                <a:tc>
                  <a:txBody>
                    <a:bodyPr/>
                    <a:lstStyle/>
                    <a:p>
                      <a:pPr algn="ctr"/>
                      <a:r>
                        <a:rPr lang="vi-VN" sz="1400" b="1" kern="1200" dirty="0" smtClean="0">
                          <a:solidFill>
                            <a:srgbClr val="CC00FF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BA</a:t>
                      </a:r>
                      <a:endParaRPr lang="en-US" sz="1400" b="1" kern="1200" dirty="0">
                        <a:solidFill>
                          <a:srgbClr val="CC00FF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29</a:t>
                      </a:r>
                      <a:r>
                        <a:rPr kumimoji="0" lang="vi-VN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/1</a:t>
                      </a: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/2022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Mướp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mồng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tơi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ếch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môn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đùi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ếch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lăn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bún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tàu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mèo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Mận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mực, cà rốt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mực nấm, hành tây 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Meta care Eco 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529793"/>
                  </a:ext>
                </a:extLst>
              </a:tr>
              <a:tr h="944879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CC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</a:t>
                      </a:r>
                      <a:r>
                        <a:rPr kumimoji="0" lang="vi-VN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/1</a:t>
                      </a: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/2022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Canh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rau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muống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rau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dền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thơm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Táo 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tôm mồng tơi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Bánh bông lan dứa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Meta care Eco 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5499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CC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endParaRPr lang="en-US" sz="1400" b="1" dirty="0">
                        <a:solidFill>
                          <a:srgbClr val="CC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r>
                        <a:rPr kumimoji="0" lang="vi-VN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/1</a:t>
                      </a: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/2022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Canh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rau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đay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cua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rau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đay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Sườn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hũ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Đu đủ  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Củ sắn (Trẻ thừa cân béo phì)    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sườn nấm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Bún gạo nấu tôm 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Meta care Eco 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366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CC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vi-VN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/1</a:t>
                      </a: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/2022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bó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xôi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giò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lóc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xương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mực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lang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Hải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sản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cần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Chuối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cô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hấp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thừa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cân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béo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phì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    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giò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bó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xôi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Súp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trứng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Meta care Eco 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Picture 4" descr="logo-truong-be-ngoan-tr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1547" y="45628"/>
            <a:ext cx="981637" cy="97184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443184" y="215441"/>
            <a:ext cx="5865886" cy="8513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THỰC ĐƠN </a:t>
            </a:r>
            <a:r>
              <a:rPr lang="vi-VN" sz="28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TUẦN </a:t>
            </a:r>
            <a:r>
              <a:rPr lang="en-GB" sz="2800" b="1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vi-VN" sz="28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THÁNG </a:t>
            </a:r>
            <a:r>
              <a:rPr lang="vi-VN" sz="28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GB" sz="28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800" b="1" i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GB" sz="20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28</a:t>
            </a:r>
            <a:r>
              <a:rPr lang="vi-VN" sz="20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/1</a:t>
            </a:r>
            <a:r>
              <a:rPr lang="en-GB" sz="20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vi-VN" sz="20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ĐẾN </a:t>
            </a:r>
            <a:r>
              <a:rPr lang="en-GB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0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/1</a:t>
            </a:r>
            <a:r>
              <a:rPr lang="en-GB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/2022</a:t>
            </a:r>
            <a:endParaRPr lang="en-US" sz="2000" b="1" i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AutoShape 2" descr="D:\Documents\aA-M%E1%BA%A6M 20-21\web tr%C6%B0%E1%BB%9Dng\th%E1%BB%B1c %C4%91%C6%A1n\illustration-stickman-kids-little-chefs-260nw-14548547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2" descr="Chef kid cooking Royalty Free Vector Image - VectorStock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Kid cartoon chef are preparing food Royalty Free Vecto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187" b="97610" l="4478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986057" y="-6957"/>
            <a:ext cx="820359" cy="1024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579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1055</TotalTime>
  <Words>160</Words>
  <Application>Microsoft Office PowerPoint</Application>
  <PresentationFormat>On-screen Show (4:3)</PresentationFormat>
  <Paragraphs>74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mam2bn@outlook.com</cp:lastModifiedBy>
  <cp:revision>98</cp:revision>
  <dcterms:created xsi:type="dcterms:W3CDTF">2020-05-18T06:04:51Z</dcterms:created>
  <dcterms:modified xsi:type="dcterms:W3CDTF">2022-11-28T06:05:04Z</dcterms:modified>
</cp:coreProperties>
</file>